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1746" r:id="rId3"/>
    <p:sldId id="1745" r:id="rId4"/>
    <p:sldId id="635" r:id="rId5"/>
    <p:sldId id="637" r:id="rId6"/>
    <p:sldId id="638" r:id="rId7"/>
    <p:sldId id="653" r:id="rId8"/>
    <p:sldId id="642" r:id="rId9"/>
    <p:sldId id="654" r:id="rId10"/>
    <p:sldId id="622" r:id="rId11"/>
    <p:sldId id="626" r:id="rId12"/>
    <p:sldId id="628" r:id="rId13"/>
    <p:sldId id="629" r:id="rId14"/>
    <p:sldId id="630" r:id="rId15"/>
    <p:sldId id="631" r:id="rId16"/>
    <p:sldId id="657" r:id="rId17"/>
    <p:sldId id="633" r:id="rId18"/>
    <p:sldId id="656" r:id="rId19"/>
    <p:sldId id="655" r:id="rId20"/>
    <p:sldId id="464" r:id="rId21"/>
    <p:sldId id="513" r:id="rId22"/>
    <p:sldId id="525" r:id="rId23"/>
    <p:sldId id="552" r:id="rId24"/>
    <p:sldId id="553" r:id="rId25"/>
    <p:sldId id="528" r:id="rId26"/>
    <p:sldId id="554" r:id="rId27"/>
    <p:sldId id="660" r:id="rId28"/>
    <p:sldId id="661" r:id="rId29"/>
    <p:sldId id="662" r:id="rId30"/>
    <p:sldId id="663" r:id="rId31"/>
    <p:sldId id="664" r:id="rId32"/>
    <p:sldId id="665" r:id="rId33"/>
    <p:sldId id="666" r:id="rId34"/>
    <p:sldId id="1747" r:id="rId35"/>
    <p:sldId id="174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pPr/>
              <a:t>29-12-2019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pPr/>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12/29/2019 2:34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12/29/2019 2:34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pPr/>
              <a:t>29-12-2019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pPr/>
              <a:t>29-12-2019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pPr/>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AI </a:t>
            </a:r>
            <a:r>
              <a:rPr lang="en-US" sz="4800">
                <a:solidFill>
                  <a:schemeClr val="bg1"/>
                </a:solidFill>
                <a:latin typeface="Segoe UI" panose="020B0502040204020203" pitchFamily="34" charset="0"/>
                <a:cs typeface="Segoe UI" panose="020B0502040204020203" pitchFamily="34" charset="0"/>
              </a:rPr>
              <a:t>Ninja Series – Day 3</a:t>
            </a:r>
            <a:endParaRPr lang="en-US" sz="4800" dirty="0">
              <a:solidFill>
                <a:schemeClr val="bg1"/>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01859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262684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16320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97693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3417747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150976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br>
              <a:rPr lang="en-US" dirty="0"/>
            </a:br>
            <a:endParaRPr lang="en-US" dirty="0"/>
          </a:p>
          <a:p>
            <a:br>
              <a:rPr lang="en-US" dirty="0"/>
            </a:b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200764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91686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72558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798276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308380" y="2889879"/>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Re-Cap of Day 2 + Challenge Queries</a:t>
            </a:r>
          </a:p>
        </p:txBody>
      </p:sp>
    </p:spTree>
    <p:extLst>
      <p:ext uri="{BB962C8B-B14F-4D97-AF65-F5344CB8AC3E}">
        <p14:creationId xmlns:p14="http://schemas.microsoft.com/office/powerpoint/2010/main" val="761926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3</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5021640" y="2810366"/>
            <a:ext cx="2361892"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Day 3</a:t>
            </a:r>
          </a:p>
        </p:txBody>
      </p:sp>
    </p:spTree>
    <p:extLst>
      <p:ext uri="{BB962C8B-B14F-4D97-AF65-F5344CB8AC3E}">
        <p14:creationId xmlns:p14="http://schemas.microsoft.com/office/powerpoint/2010/main" val="555679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br>
              <a:rPr lang="en-US" dirty="0"/>
            </a:br>
            <a:endParaRPr lang="en-US" dirty="0"/>
          </a:p>
          <a:p>
            <a:endParaRPr lang="en-US" dirty="0"/>
          </a:p>
          <a:p>
            <a:pPr algn="ctr"/>
            <a:r>
              <a:rPr lang="en-US" sz="2400" dirty="0">
                <a:solidFill>
                  <a:schemeClr val="accent1"/>
                </a:solidFill>
              </a:rPr>
              <a:t>Demo</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859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2 closure and Q&amp;A</a:t>
            </a:r>
          </a:p>
        </p:txBody>
      </p:sp>
    </p:spTree>
    <p:extLst>
      <p:ext uri="{BB962C8B-B14F-4D97-AF65-F5344CB8AC3E}">
        <p14:creationId xmlns:p14="http://schemas.microsoft.com/office/powerpoint/2010/main" val="113452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031325"/>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endParaRPr lang="en-IN" dirty="0">
              <a:hlinkClick r:id="" action="ppaction://noaction"/>
            </a:endParaRPr>
          </a:p>
          <a:p>
            <a:r>
              <a:rPr lang="en-IN" dirty="0">
                <a:hlinkClick r:id="" action="ppaction://noaction"/>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EEC877C6-A0D0-4A71-A7A7-5B384602BFBC}"/>
              </a:ext>
            </a:extLst>
          </p:cNvPr>
          <p:cNvSpPr/>
          <p:nvPr/>
        </p:nvSpPr>
        <p:spPr>
          <a:xfrm>
            <a:off x="124566" y="3459919"/>
            <a:ext cx="9572625" cy="3416320"/>
          </a:xfrm>
          <a:prstGeom prst="rect">
            <a:avLst/>
          </a:prstGeom>
        </p:spPr>
        <p:txBody>
          <a:bodyPr wrap="square">
            <a:spAutoFit/>
          </a:bodyPr>
          <a:lstStyle/>
          <a:p>
            <a:r>
              <a:rPr lang="en-IN" dirty="0" err="1"/>
              <a:t>QnA</a:t>
            </a:r>
            <a:r>
              <a:rPr lang="en-IN" dirty="0"/>
              <a:t> Maker Life Cycle</a:t>
            </a:r>
          </a:p>
          <a:p>
            <a:endParaRPr lang="en-IN" dirty="0"/>
          </a:p>
          <a:p>
            <a:r>
              <a:rPr lang="en-IN" dirty="0"/>
              <a:t>Step 1: Create a </a:t>
            </a:r>
            <a:r>
              <a:rPr lang="en-IN" dirty="0" err="1"/>
              <a:t>QnA</a:t>
            </a:r>
            <a:r>
              <a:rPr lang="en-IN" dirty="0"/>
              <a:t> Maker resource in the Azure portal.</a:t>
            </a:r>
          </a:p>
          <a:p>
            <a:endParaRPr lang="en-IN" dirty="0"/>
          </a:p>
          <a:p>
            <a:r>
              <a:rPr lang="en-IN" dirty="0"/>
              <a:t>Step 2: Create a knowledge base in the </a:t>
            </a:r>
            <a:r>
              <a:rPr lang="en-IN" dirty="0" err="1"/>
              <a:t>QnA</a:t>
            </a:r>
            <a:r>
              <a:rPr lang="en-IN" dirty="0"/>
              <a:t> Maker portal. Add files and URLs to create the knowledge base.</a:t>
            </a:r>
          </a:p>
          <a:p>
            <a:endParaRPr lang="en-IN" dirty="0"/>
          </a:p>
          <a:p>
            <a:r>
              <a:rPr lang="en-IN" dirty="0"/>
              <a:t>Step 3: Publish your knowledge base and test from your custom endpoint using </a:t>
            </a:r>
            <a:r>
              <a:rPr lang="en-IN" dirty="0" err="1"/>
              <a:t>cURL</a:t>
            </a:r>
            <a:r>
              <a:rPr lang="en-IN" dirty="0"/>
              <a:t> or Postman.</a:t>
            </a:r>
          </a:p>
          <a:p>
            <a:endParaRPr lang="en-IN" dirty="0"/>
          </a:p>
          <a:p>
            <a:r>
              <a:rPr lang="en-IN" dirty="0"/>
              <a:t>Step 4: From your client application, programmatically call your knowledge base's endpoint. The client application processes the JSON response to show the best answer to the user.</a:t>
            </a:r>
          </a:p>
          <a:p>
            <a:endParaRPr lang="en-IN" dirty="0"/>
          </a:p>
        </p:txBody>
      </p:sp>
    </p:spTree>
    <p:extLst>
      <p:ext uri="{BB962C8B-B14F-4D97-AF65-F5344CB8AC3E}">
        <p14:creationId xmlns:p14="http://schemas.microsoft.com/office/powerpoint/2010/main" val="219825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val="tx"/>
                    </a:ext>
                  </a:extLst>
                </a:hlinkClick>
              </a:rPr>
              <a:t>Prebuilt domain models</a:t>
            </a:r>
            <a:r>
              <a:rPr lang="en-US" sz="2400" dirty="0">
                <a:solidFill>
                  <a:schemeClr val="tx1"/>
                </a:solidFill>
              </a:rPr>
              <a:t> include the entire design for you and are a great way to start using LUIS quickly.</a:t>
            </a:r>
          </a:p>
          <a:p>
            <a:br>
              <a:rPr lang="en-US" sz="2400" dirty="0">
                <a:solidFill>
                  <a:schemeClr val="tx1"/>
                </a:solidFill>
              </a:rPr>
            </a:br>
            <a:endParaRPr lang="en-US" sz="2400" dirty="0">
              <a:solidFill>
                <a:schemeClr val="tx1"/>
              </a:solidFill>
            </a:endParaRPr>
          </a:p>
          <a:p>
            <a:r>
              <a:rPr lang="en-US" sz="2400" dirty="0">
                <a:solidFill>
                  <a:schemeClr val="accent1"/>
                </a:solidFill>
              </a:rPr>
              <a:t>Custom Model</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8534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106605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20774</TotalTime>
  <Words>2485</Words>
  <Application>Microsoft Office PowerPoint</Application>
  <PresentationFormat>Widescreen</PresentationFormat>
  <Paragraphs>328</Paragraphs>
  <Slides>35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Segoe UI</vt:lpstr>
      <vt:lpstr>Segoe UI Light</vt:lpstr>
      <vt:lpstr>Segoe UI Semibold</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Suneetha Chowdary</cp:lastModifiedBy>
  <cp:revision>336</cp:revision>
  <dcterms:created xsi:type="dcterms:W3CDTF">2018-06-04T19:08:48Z</dcterms:created>
  <dcterms:modified xsi:type="dcterms:W3CDTF">2019-12-29T10:03:04Z</dcterms:modified>
</cp:coreProperties>
</file>